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6256000" cy="9144000"/>
  <p:notesSz cx="9144000" cy="1625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71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Personalizados</PresentationFormat>
  <Paragraphs>0</Paragraphs>
  <Slides>18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officegen</dc:creator>
  <cp:lastModifiedBy>Ester Saraiva</cp:lastModifiedBy>
  <cp:revision>2</cp:revision>
  <dcterms:created xsi:type="dcterms:W3CDTF">2020-02-13T18:19:10Z</dcterms:created>
  <dcterms:modified xsi:type="dcterms:W3CDTF">2020-02-13T18:27:42Z</dcterms:modified>
</cp:coreProperties>
</file>